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sldIdLst>
    <p:sldId id="256" r:id="rId2"/>
    <p:sldId id="268" r:id="rId3"/>
    <p:sldId id="257" r:id="rId4"/>
    <p:sldId id="263" r:id="rId5"/>
    <p:sldId id="262" r:id="rId6"/>
    <p:sldId id="264" r:id="rId7"/>
    <p:sldId id="272" r:id="rId8"/>
    <p:sldId id="273" r:id="rId9"/>
    <p:sldId id="274" r:id="rId10"/>
    <p:sldId id="27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iana Tsoy" initials="DT" lastIdx="1" clrIdx="0">
    <p:extLst>
      <p:ext uri="{19B8F6BF-5375-455C-9EA6-DF929625EA0E}">
        <p15:presenceInfo xmlns:p15="http://schemas.microsoft.com/office/powerpoint/2012/main" userId="788f05ab2316e35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2F88"/>
    <a:srgbClr val="FF6600"/>
    <a:srgbClr val="F18F34"/>
    <a:srgbClr val="F7AD34"/>
    <a:srgbClr val="FFE727"/>
    <a:srgbClr val="3FA7CE"/>
    <a:srgbClr val="FDD770"/>
    <a:srgbClr val="F6B9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13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28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49A82B-C997-4F88-B6DF-355461B7B5CE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B86458-0B20-4DDF-AFC5-F20713B9DE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111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03469D-6012-4B91-98C9-F6B76C41EA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C5DCCFF-F56D-4947-A460-0C238FD534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90964C1-965E-41F9-AAEB-A8DE43740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0481C-9360-4013-BAC0-16841F5126CE}" type="datetime1">
              <a:rPr lang="ru-RU" smtClean="0"/>
              <a:t>10.04.2025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8725C66-24D6-4545-B6DE-60D0B81A3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МАОУ НОШ №5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73C734D-2676-490E-8D55-96EC623B1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186E4-E0F3-46C6-87B4-F1C5310EA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988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D4E2CF-4D8C-44EB-827C-0D19D2C93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23EEC35-EF49-4F3A-8207-561C0CC78E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FD92666-7A8A-4173-AA84-8933F730E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C95E3-0843-4D92-88B5-16CD2377E1B2}" type="datetime1">
              <a:rPr lang="ru-RU" smtClean="0"/>
              <a:t>10.04.2025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67C5EEE-0A79-41B1-9803-4E37B69DE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МАОУ НОШ №5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6363556-12FA-437B-976D-154A7FED7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186E4-E0F3-46C6-87B4-F1C5310EA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195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5842A3A-0B16-4EEA-9389-A271CF2976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16C3304-8E6E-4F5F-A161-D397A7C717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A62A474-75BB-4E5B-85A6-32F7C7F05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4BC9B-61C5-490E-9F3A-4756BB45E150}" type="datetime1">
              <a:rPr lang="ru-RU" smtClean="0"/>
              <a:t>10.04.2025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5874DEF-A3B6-4699-A17D-12D75A398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МАОУ НОШ №5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9703B0-E3A0-4820-8B99-A8ED60CCF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186E4-E0F3-46C6-87B4-F1C5310EA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8921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5435FE-F4FB-45DA-A742-D3D740A288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890373-6947-412F-96CF-EE0D2DA31A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8EFBAD5-4D11-43C7-B572-259F08C3C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7749D-FFCC-43E2-9819-FD5D4503C0D1}" type="datetime1">
              <a:rPr lang="ru-RU" smtClean="0"/>
              <a:t>10.04.2025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6062FCC-2E3F-418C-907E-81BBBF13A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МАОУ НОШ №5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6EA7E75-95CA-4728-BEED-E647C8DDA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186E4-E0F3-46C6-87B4-F1C5310EA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632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19CE30-2718-4738-8B16-884105B69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42A8ECA-0FC2-4690-B7FC-64F9C55617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0A175C3-D610-43CA-86A4-DA68E2F2E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BE734-F177-4260-9808-8B688ECDFB10}" type="datetime1">
              <a:rPr lang="ru-RU" smtClean="0"/>
              <a:t>10.04.2025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A548DD9-5D68-4FF3-B023-59E395B8D0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МАОУ НОШ №5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3C8CAF6-F737-48AA-994C-FFF73B645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186E4-E0F3-46C6-87B4-F1C5310EA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600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F7363C-A5B0-4C3F-9E38-6218CF129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EA96C7-A70C-4A43-807F-3BECEF82D2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B20B2CE-FCF9-43C7-AF1F-6C41CCCC6F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FAA4353-4F42-4BDB-A09E-60975F5CA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3BB97-9908-48D8-8711-EF68A504745B}" type="datetime1">
              <a:rPr lang="ru-RU" smtClean="0"/>
              <a:t>10.04.2025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E76B8BE-7D8F-40D1-BEA0-EC9D58778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МАОУ НОШ №5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8113717-AB90-4546-ABD0-078056220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186E4-E0F3-46C6-87B4-F1C5310EA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891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ABB611-2157-44E9-A010-93785489C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1CA7E85-9102-47A6-9DF4-C6562FA22D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9244282-F6E8-4016-9DB9-78415B4577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6A09518-A9BC-496C-917D-CE22C4615B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6CD8F06-CCAE-472F-85C5-3C1C8843EA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664AB31-EB77-4BC9-98A3-8C0B9BA22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40929-2F50-49E2-BD29-0FDA62FED6C9}" type="datetime1">
              <a:rPr lang="ru-RU" smtClean="0"/>
              <a:t>10.04.2025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B172D4C-5EEB-4D66-8D56-24F911055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МАОУ НОШ №5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7A1EE91-8411-40D5-B2B8-93415388C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186E4-E0F3-46C6-87B4-F1C5310EA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688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03E738-99A7-42A0-B82D-321BA7B7E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17E6F98-4FB7-44F5-A797-88487417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66BC9-3577-4407-BDCB-0022A56A04AA}" type="datetime1">
              <a:rPr lang="ru-RU" smtClean="0"/>
              <a:t>10.04.2025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20B0188-FCEB-4CEA-801F-2CCAC25EE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МАОУ НОШ №5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73993C4-381F-4A35-9512-5C36195A7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186E4-E0F3-46C6-87B4-F1C5310EA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76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C206EDA-8D5D-45CF-A5F6-002BADEB8F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06C34-8DDD-4DFF-AE56-C2FD06FF283A}" type="datetime1">
              <a:rPr lang="ru-RU" smtClean="0"/>
              <a:t>10.04.2025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A4F3A31-1A07-40F2-BAA5-FEAD985B5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МАОУ НОШ №5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83F3B49-C2A2-4306-B634-B2BD0BB66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186E4-E0F3-46C6-87B4-F1C5310EA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667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FF45F0-2F12-4EAE-A0E8-22FD85F3D4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0FD455F-54BF-49A4-A043-3B1EACA152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480014D-73D2-48F2-A9A1-FB44E96479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9E9C375-916A-4A07-96F2-64CD0C2F8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C98E-C655-4FF2-9D83-60CE3879FB35}" type="datetime1">
              <a:rPr lang="ru-RU" smtClean="0"/>
              <a:t>10.04.2025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C5611F2-B9E1-4CB4-B6FB-AA1B65247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МАОУ НОШ №5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61E1C03-EBE0-4202-82F9-592B7288E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186E4-E0F3-46C6-87B4-F1C5310EA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225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50752B-BD83-4A1D-8AB7-A0A197DEE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8006D06-C120-423D-AA95-799EABB212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2790FAB-8AD0-4918-B81A-0B0896D424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88B7A3A-C80C-43EE-9A67-366B37EE3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02EC5-618F-4E4C-9779-EC2F809FD92D}" type="datetime1">
              <a:rPr lang="ru-RU" smtClean="0"/>
              <a:t>10.04.2025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149B60A-91F0-4A42-852B-52B0BC830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МАОУ НОШ №5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A223842-B970-4013-85D2-971F54F60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186E4-E0F3-46C6-87B4-F1C5310EA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57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67233B-01C9-427D-8624-299BFFF51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E6F65CC-5DF1-47B6-8BED-D1480D0F01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49BA8B6-6840-477B-BBE9-D21E913273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58099-6233-4665-B314-F7E0C06C2DD2}" type="datetime1">
              <a:rPr lang="ru-RU" smtClean="0"/>
              <a:t>10.04.2025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46A8773-71DC-4BE9-9964-428498C7D9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/>
              <a:t>МАОУ НОШ №5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93A4656-6187-4C49-AB45-7C9D347FA1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186E4-E0F3-46C6-87B4-F1C5310EA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038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1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D327BE0-79F7-4A6B-A788-6C4FD1D58D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5D8710-9BC1-473D-8011-E9668C5DD6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380" y="951641"/>
            <a:ext cx="6302140" cy="916139"/>
          </a:xfrm>
        </p:spPr>
        <p:txBody>
          <a:bodyPr>
            <a:noAutofit/>
          </a:bodyPr>
          <a:lstStyle/>
          <a:p>
            <a:r>
              <a:rPr lang="ru-RU" sz="1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общеобразовательное учреждение </a:t>
            </a:r>
            <a:br>
              <a:rPr lang="ru-RU" sz="1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«Начальная общеобразовательная школа № 5»</a:t>
            </a:r>
            <a:br>
              <a:rPr lang="ru-RU" sz="1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Корсаковского муниципального округа Сахалинской области</a:t>
            </a:r>
            <a:endParaRPr lang="ru-RU" sz="16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3ACFBA9-89D4-4E84-8F54-F70A1FD612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1118" y="3016642"/>
            <a:ext cx="5488664" cy="29545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</a:t>
            </a:r>
          </a:p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ПРИГОТОВЛЕНИИ ГОРЯЧЕГО ЗАВТРАКА В ШКОЛЬНОЙ СТОЛОВОЙ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6071545-3CFA-4884-8A9E-3F17038479F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1867" y="79899"/>
            <a:ext cx="2230844" cy="126062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1182" y="4315970"/>
            <a:ext cx="3341370" cy="216021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1182" y="1867780"/>
            <a:ext cx="3341370" cy="206637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923798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>
            <a:extLst>
              <a:ext uri="{FF2B5EF4-FFF2-40B4-BE49-F238E27FC236}">
                <a16:creationId xmlns:a16="http://schemas.microsoft.com/office/drawing/2014/main" id="{BE5FC5D6-6566-452C-98F0-84EC941D6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1"/>
            <a:ext cx="4745764" cy="457200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4" name="Объект 5">
            <a:extLst>
              <a:ext uri="{FF2B5EF4-FFF2-40B4-BE49-F238E27FC236}">
                <a16:creationId xmlns:a16="http://schemas.microsoft.com/office/drawing/2014/main" id="{8A612164-799E-4C25-B1ED-379F2805B0A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833813" y="1499813"/>
            <a:ext cx="6858000" cy="3858374"/>
          </a:xfrm>
          <a:prstGeom prst="rect">
            <a:avLst/>
          </a:prstGeom>
        </p:spPr>
      </p:pic>
      <p:sp>
        <p:nvSpPr>
          <p:cNvPr id="15" name="Нижний колонтитул 14">
            <a:extLst>
              <a:ext uri="{FF2B5EF4-FFF2-40B4-BE49-F238E27FC236}">
                <a16:creationId xmlns:a16="http://schemas.microsoft.com/office/drawing/2014/main" id="{639A103F-DEFD-457E-9A27-4103A2501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МАОУ НОШ №5</a:t>
            </a:r>
          </a:p>
        </p:txBody>
      </p:sp>
      <p:sp>
        <p:nvSpPr>
          <p:cNvPr id="16" name="Номер слайда 15">
            <a:extLst>
              <a:ext uri="{FF2B5EF4-FFF2-40B4-BE49-F238E27FC236}">
                <a16:creationId xmlns:a16="http://schemas.microsoft.com/office/drawing/2014/main" id="{07F60FB8-31F2-4116-8116-13A4F6BDB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186E4-E0F3-46C6-87B4-F1C5310EACBD}" type="slidenum">
              <a:rPr lang="ru-RU" smtClean="0"/>
              <a:t>10</a:t>
            </a:fld>
            <a:endParaRPr lang="ru-RU"/>
          </a:p>
        </p:txBody>
      </p:sp>
      <p:pic>
        <p:nvPicPr>
          <p:cNvPr id="12" name="Рисунок 11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l="2463" r="2463"/>
          <a:stretch>
            <a:fillRect/>
          </a:stretch>
        </p:blipFill>
        <p:spPr>
          <a:xfrm>
            <a:off x="377318" y="1243895"/>
            <a:ext cx="5946364" cy="469530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4"/>
          <a:srcRect l="10772"/>
          <a:stretch/>
        </p:blipFill>
        <p:spPr>
          <a:xfrm>
            <a:off x="6786152" y="1186412"/>
            <a:ext cx="4858025" cy="48102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8" name="Заголовок 10">
            <a:extLst>
              <a:ext uri="{FF2B5EF4-FFF2-40B4-BE49-F238E27FC236}">
                <a16:creationId xmlns:a16="http://schemas.microsoft.com/office/drawing/2014/main" id="{8A4B171F-1272-079C-3456-16A65C691041}"/>
              </a:ext>
            </a:extLst>
          </p:cNvPr>
          <p:cNvSpPr txBox="1">
            <a:spLocks/>
          </p:cNvSpPr>
          <p:nvPr/>
        </p:nvSpPr>
        <p:spPr>
          <a:xfrm>
            <a:off x="839788" y="457201"/>
            <a:ext cx="8127942" cy="4670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ЗАВТРАК ГОТОВ!   Желаем приятного аппетита!</a:t>
            </a:r>
          </a:p>
        </p:txBody>
      </p:sp>
    </p:spTree>
    <p:extLst>
      <p:ext uri="{BB962C8B-B14F-4D97-AF65-F5344CB8AC3E}">
        <p14:creationId xmlns:p14="http://schemas.microsoft.com/office/powerpoint/2010/main" val="440870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D327BE0-79F7-4A6B-A788-6C4FD1D58D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6071545-3CFA-4884-8A9E-3F17038479F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1867" y="79899"/>
            <a:ext cx="2230844" cy="12606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2937C5B-98D2-3953-B3FE-67D5BC51AB1E}"/>
              </a:ext>
            </a:extLst>
          </p:cNvPr>
          <p:cNvSpPr txBox="1"/>
          <p:nvPr/>
        </p:nvSpPr>
        <p:spPr>
          <a:xfrm>
            <a:off x="269289" y="358935"/>
            <a:ext cx="630378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742F8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Здоровое питание школьника - залог успеха в учебном году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D411E2C-87BB-8072-8452-F74346CF3A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4655" y="1550504"/>
            <a:ext cx="9447345" cy="5307496"/>
          </a:xfrm>
          <a:prstGeom prst="rect">
            <a:avLst/>
          </a:prstGeom>
        </p:spPr>
      </p:pic>
      <p:sp>
        <p:nvSpPr>
          <p:cNvPr id="10" name="Нижний колонтитул 13">
            <a:extLst>
              <a:ext uri="{FF2B5EF4-FFF2-40B4-BE49-F238E27FC236}">
                <a16:creationId xmlns:a16="http://schemas.microsoft.com/office/drawing/2014/main" id="{94444FBE-4F90-D5B3-4492-2987158E4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ru-RU" dirty="0"/>
              <a:t>МАОУ НОШ №5</a:t>
            </a:r>
          </a:p>
        </p:txBody>
      </p:sp>
    </p:spTree>
    <p:extLst>
      <p:ext uri="{BB962C8B-B14F-4D97-AF65-F5344CB8AC3E}">
        <p14:creationId xmlns:p14="http://schemas.microsoft.com/office/powerpoint/2010/main" val="20856097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9ED29806-273B-43AD-9745-6522697C0DA8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813"/>
            <a:ext cx="12228513" cy="6881813"/>
          </a:xfrm>
        </p:spPr>
      </p:pic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CBDBB007-E4FB-4CC4-972C-4ABCFFE028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4042" y="2968537"/>
            <a:ext cx="2665772" cy="803204"/>
          </a:xfrm>
        </p:spPr>
        <p:txBody>
          <a:bodyPr>
            <a:normAutofit/>
          </a:bodyPr>
          <a:lstStyle/>
          <a:p>
            <a:r>
              <a:rPr lang="ru-RU" sz="4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МЕНЮ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27A0CBE2-7DCD-4F61-8319-8B1AB13EBE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55173" y="3991872"/>
            <a:ext cx="3206416" cy="291164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Бутерброд с джемом</a:t>
            </a:r>
          </a:p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Огурец свежий</a:t>
            </a:r>
          </a:p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Омлет с сыром</a:t>
            </a:r>
          </a:p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Чай с лимоном </a:t>
            </a:r>
          </a:p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Апельсин</a:t>
            </a:r>
          </a:p>
        </p:txBody>
      </p:sp>
      <p:sp>
        <p:nvSpPr>
          <p:cNvPr id="12" name="Нижний колонтитул 11">
            <a:extLst>
              <a:ext uri="{FF2B5EF4-FFF2-40B4-BE49-F238E27FC236}">
                <a16:creationId xmlns:a16="http://schemas.microsoft.com/office/drawing/2014/main" id="{3B6379AE-65EB-4E20-8D5E-5B4CE445B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МАОУ НОШ №5</a:t>
            </a:r>
          </a:p>
        </p:txBody>
      </p:sp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id="{35071F43-7EC6-47C7-8ED5-AE342088F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186E4-E0F3-46C6-87B4-F1C5310EACBD}" type="slidenum">
              <a:rPr lang="ru-RU" smtClean="0"/>
              <a:t>3</a:t>
            </a:fld>
            <a:endParaRPr lang="ru-RU"/>
          </a:p>
        </p:txBody>
      </p:sp>
      <p:pic>
        <p:nvPicPr>
          <p:cNvPr id="8" name="Рисунок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7582" y="685980"/>
            <a:ext cx="3709236" cy="188294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https://cdn5.vedomosti.ru/image/2015/9a/18asxs/original-1lev.jpg"/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689190"/>
            <a:ext cx="2842849" cy="1894791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9186" y="687584"/>
            <a:ext cx="3615242" cy="189800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AutoShape 2" descr="https://w.forfun.com/fetch/96/962683be524d11b1d9482038272982b5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491" y="3861518"/>
            <a:ext cx="3683418" cy="207192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E67C091-A638-0B24-9412-FDF4E18EA3D3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7975" y="3027398"/>
            <a:ext cx="1283120" cy="74434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88166FF-E2B2-3793-119F-8FEABA15653C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587" y="4037386"/>
            <a:ext cx="546415" cy="31874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DACF994-03E1-0615-D9E9-CA613CD97E43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587" y="4506470"/>
            <a:ext cx="546415" cy="31874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7C1E9E4-676F-BD72-20EE-C7338DD37AEB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04" y="4924066"/>
            <a:ext cx="546415" cy="318742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9729F615-2547-51A4-CCF3-B8F4DA49AE51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963" y="5400813"/>
            <a:ext cx="546415" cy="318742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3E2D0B3-19A1-2F1C-E11E-4EE280BDC1DC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518" y="5877560"/>
            <a:ext cx="546415" cy="318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042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9E2F1AFC-75F1-4F4B-9F14-9342F0738B0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00"/>
            <a:ext cx="12200297" cy="6864000"/>
          </a:xfrm>
        </p:spPr>
      </p:pic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D2DF0201-9825-4424-96AF-A761124B9C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8221" y="373067"/>
            <a:ext cx="6384758" cy="64552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Приготовление омлета</a:t>
            </a:r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347BB9BA-5000-49F3-8161-242C7BB959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05051" y="966349"/>
            <a:ext cx="7101624" cy="5474367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Хорошенько взбиваем яйца с молоком, </a:t>
            </a:r>
          </a:p>
          <a:p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Добавляем натертый сыр и выливаем массу на противень; </a:t>
            </a:r>
          </a:p>
          <a:p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 Отправляем омлет в </a:t>
            </a:r>
            <a:r>
              <a:rPr lang="ru-RU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пароконвектомат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чтобы он равномерно пропекся.</a:t>
            </a:r>
          </a:p>
          <a:p>
            <a:pPr marL="0" indent="0">
              <a:buNone/>
            </a:pP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:a16="http://schemas.microsoft.com/office/drawing/2014/main" id="{C2C3DAEE-2863-48B8-83A7-6FC8B5245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МАОУ НОШ №5</a:t>
            </a:r>
          </a:p>
        </p:txBody>
      </p:sp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51C3A4FB-481A-4DED-9DAE-7D6ED22ED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186E4-E0F3-46C6-87B4-F1C5310EACBD}" type="slidenum">
              <a:rPr lang="ru-RU" smtClean="0"/>
              <a:t>4</a:t>
            </a:fld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3128" y="1562478"/>
            <a:ext cx="2769249" cy="138730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1356" y="4005403"/>
            <a:ext cx="2769249" cy="139835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https://img-fotki.yandex.ru/get/4911/76562671.18b/0_b5a46_48e3aae1_XL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126" y="4003731"/>
            <a:ext cx="2769249" cy="140003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628438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92567DA-0A2D-4D53-AEE5-E8A0FBD92C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6253"/>
            <a:ext cx="12283058" cy="7050506"/>
          </a:xfrm>
          <a:prstGeom prst="rect">
            <a:avLst/>
          </a:prstGeom>
        </p:spPr>
      </p:pic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837F44DF-6FE9-42FC-97C0-0240A4FDF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868" y="460286"/>
            <a:ext cx="7226702" cy="531811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ТРЕБОВАНИЯ К КАЧЕСТВУ ОМЛЕТА: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B1D7D143-5557-4EC5-A4C0-4C626B08DA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868" y="992097"/>
            <a:ext cx="8566485" cy="31407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Внешний вид: </a:t>
            </a: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поверхность омлета зарумянена, без 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подгорелых мест, омлет нарезан на кусочки 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прямоугольной формы.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Консистенция:</a:t>
            </a: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мягкая, пышная.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Цвет: </a:t>
            </a: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поверхность румяная, золотистая, срез светло-желтый 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Вкус и запах: </a:t>
            </a: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запах свежеприготовленного омлета, запеченного 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сыра, вкус в меру соленый.</a:t>
            </a:r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:a16="http://schemas.microsoft.com/office/drawing/2014/main" id="{AEC4ECF1-80FC-4265-8AFD-E956B3B99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МАОУ НОШ №5</a:t>
            </a:r>
          </a:p>
        </p:txBody>
      </p:sp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1720D81D-EA5A-48A8-94D8-942276353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186E4-E0F3-46C6-87B4-F1C5310EACBD}" type="slidenum">
              <a:rPr lang="ru-RU" smtClean="0"/>
              <a:t>5</a:t>
            </a:fld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525" y="4241493"/>
            <a:ext cx="4240391" cy="227066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B941469-82CB-2E2D-DE5B-F9065A3EB0D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0010" y="220011"/>
            <a:ext cx="2723790" cy="158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3659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>
            <a:extLst>
              <a:ext uri="{FF2B5EF4-FFF2-40B4-BE49-F238E27FC236}">
                <a16:creationId xmlns:a16="http://schemas.microsoft.com/office/drawing/2014/main" id="{BE5FC5D6-6566-452C-98F0-84EC941D6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1"/>
            <a:ext cx="4745764" cy="457200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ПОЛЕЗЕН ОМЛЕТ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0E769A49-142A-4609-BE8E-6594634053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8473" y="1319594"/>
            <a:ext cx="5541484" cy="4399463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Омлет кроме своей пищевой ценности 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насыщает организм витаминами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 А в омлете позволяет поддерживать здоровье кожи, костей, ноготков и зубов.</a:t>
            </a:r>
          </a:p>
          <a:p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омлет богат витаминами группы В и витамином D, поэтому он помогает поддерживать мышечный тонус, активно участвовать в метаболизме и обеспечивать укрепление сосудов. </a:t>
            </a:r>
          </a:p>
          <a:p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употребление омлета несколько раз в неделю благоприятно для иммунной системы.</a:t>
            </a:r>
          </a:p>
        </p:txBody>
      </p:sp>
      <p:pic>
        <p:nvPicPr>
          <p:cNvPr id="14" name="Объект 5">
            <a:extLst>
              <a:ext uri="{FF2B5EF4-FFF2-40B4-BE49-F238E27FC236}">
                <a16:creationId xmlns:a16="http://schemas.microsoft.com/office/drawing/2014/main" id="{8A612164-799E-4C25-B1ED-379F2805B0A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833813" y="1499813"/>
            <a:ext cx="6858000" cy="3858374"/>
          </a:xfrm>
          <a:prstGeom prst="rect">
            <a:avLst/>
          </a:prstGeom>
        </p:spPr>
      </p:pic>
      <p:sp>
        <p:nvSpPr>
          <p:cNvPr id="15" name="Нижний колонтитул 14">
            <a:extLst>
              <a:ext uri="{FF2B5EF4-FFF2-40B4-BE49-F238E27FC236}">
                <a16:creationId xmlns:a16="http://schemas.microsoft.com/office/drawing/2014/main" id="{639A103F-DEFD-457E-9A27-4103A2501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МАОУ НОШ №5</a:t>
            </a:r>
          </a:p>
        </p:txBody>
      </p:sp>
      <p:sp>
        <p:nvSpPr>
          <p:cNvPr id="16" name="Номер слайда 15">
            <a:extLst>
              <a:ext uri="{FF2B5EF4-FFF2-40B4-BE49-F238E27FC236}">
                <a16:creationId xmlns:a16="http://schemas.microsoft.com/office/drawing/2014/main" id="{07F60FB8-31F2-4116-8116-13A4F6BDB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186E4-E0F3-46C6-87B4-F1C5310EACBD}" type="slidenum">
              <a:rPr lang="ru-RU" smtClean="0"/>
              <a:t>6</a:t>
            </a:fld>
            <a:endParaRPr lang="ru-RU"/>
          </a:p>
        </p:txBody>
      </p:sp>
      <p:pic>
        <p:nvPicPr>
          <p:cNvPr id="8" name="Рисунок 7"/>
          <p:cNvPicPr>
            <a:picLocks noGrp="1" noChangeAspect="1"/>
          </p:cNvPicPr>
          <p:nvPr>
            <p:ph type="pic" idx="1"/>
          </p:nvPr>
        </p:nvPicPr>
        <p:blipFill rotWithShape="1">
          <a:blip r:embed="rId3"/>
          <a:srcRect l="34308" t="38852" r="24490" b="20848"/>
          <a:stretch/>
        </p:blipFill>
        <p:spPr>
          <a:xfrm>
            <a:off x="5998050" y="1319594"/>
            <a:ext cx="4145542" cy="304398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63000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i1.ytimg.com/vi/uLvhILDA7H0/maxresdefault.jpg">
            <a:extLst>
              <a:ext uri="{FF2B5EF4-FFF2-40B4-BE49-F238E27FC236}">
                <a16:creationId xmlns:a16="http://schemas.microsoft.com/office/drawing/2014/main" id="{71A0D03A-936C-8B9F-4E53-E68D77C8699D}"/>
              </a:ext>
            </a:extLst>
          </p:cNvPr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817" y="4321558"/>
            <a:ext cx="3170321" cy="153949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Заголовок 10">
            <a:extLst>
              <a:ext uri="{FF2B5EF4-FFF2-40B4-BE49-F238E27FC236}">
                <a16:creationId xmlns:a16="http://schemas.microsoft.com/office/drawing/2014/main" id="{BE5FC5D6-6566-452C-98F0-84EC941D6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1"/>
            <a:ext cx="4745764" cy="457200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ОГУРЦЫ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0E769A49-142A-4609-BE8E-6594634053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8473" y="1319594"/>
            <a:ext cx="4745764" cy="4541456"/>
          </a:xfrm>
        </p:spPr>
        <p:txBody>
          <a:bodyPr>
            <a:noAutofit/>
          </a:bodyPr>
          <a:lstStyle/>
          <a:p>
            <a:pPr indent="9525">
              <a:spcAft>
                <a:spcPts val="0"/>
              </a:spcAft>
              <a:tabLst>
                <a:tab pos="3848100" algn="l"/>
              </a:tabLst>
            </a:pP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Свежий огурец 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способствует укреплению мышечной и костной ткани ребенка, его нервной и пищеварительной систем.</a:t>
            </a:r>
          </a:p>
          <a:p>
            <a:pPr indent="9525">
              <a:spcAft>
                <a:spcPts val="0"/>
              </a:spcAft>
              <a:tabLst>
                <a:tab pos="3848100" algn="l"/>
              </a:tabLst>
            </a:pP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Избежать нехватки йода также поможет регулярное употребление в пищу огурца.</a:t>
            </a:r>
          </a:p>
          <a:p>
            <a:pPr indent="9525">
              <a:spcAft>
                <a:spcPts val="0"/>
              </a:spcAft>
              <a:tabLst>
                <a:tab pos="3848100" algn="l"/>
              </a:tabLst>
            </a:pP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Дети, попробовав огурцы, отметили, что он не только полезный, но и также вкусный и сочный овощ, хорошо утоляет жажду.</a:t>
            </a:r>
          </a:p>
        </p:txBody>
      </p:sp>
      <p:pic>
        <p:nvPicPr>
          <p:cNvPr id="14" name="Объект 5">
            <a:extLst>
              <a:ext uri="{FF2B5EF4-FFF2-40B4-BE49-F238E27FC236}">
                <a16:creationId xmlns:a16="http://schemas.microsoft.com/office/drawing/2014/main" id="{8A612164-799E-4C25-B1ED-379F2805B0A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833813" y="1499813"/>
            <a:ext cx="6858000" cy="3858374"/>
          </a:xfrm>
          <a:prstGeom prst="rect">
            <a:avLst/>
          </a:prstGeom>
        </p:spPr>
      </p:pic>
      <p:sp>
        <p:nvSpPr>
          <p:cNvPr id="15" name="Нижний колонтитул 14">
            <a:extLst>
              <a:ext uri="{FF2B5EF4-FFF2-40B4-BE49-F238E27FC236}">
                <a16:creationId xmlns:a16="http://schemas.microsoft.com/office/drawing/2014/main" id="{639A103F-DEFD-457E-9A27-4103A2501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МАОУ НОШ №5</a:t>
            </a:r>
          </a:p>
        </p:txBody>
      </p:sp>
      <p:sp>
        <p:nvSpPr>
          <p:cNvPr id="16" name="Номер слайда 15">
            <a:extLst>
              <a:ext uri="{FF2B5EF4-FFF2-40B4-BE49-F238E27FC236}">
                <a16:creationId xmlns:a16="http://schemas.microsoft.com/office/drawing/2014/main" id="{07F60FB8-31F2-4116-8116-13A4F6BDB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186E4-E0F3-46C6-87B4-F1C5310EACBD}" type="slidenum">
              <a:rPr lang="ru-RU" smtClean="0"/>
              <a:t>7</a:t>
            </a:fld>
            <a:endParaRPr lang="ru-RU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3B64E4F-DEF9-667F-E0BF-430CF4980ADB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926DFE0-9E48-ED31-5A59-760013A4E93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8631" b="18631"/>
          <a:stretch>
            <a:fillRect/>
          </a:stretch>
        </p:blipFill>
        <p:spPr>
          <a:xfrm>
            <a:off x="5234463" y="996950"/>
            <a:ext cx="6076720" cy="504639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93352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>
            <a:extLst>
              <a:ext uri="{FF2B5EF4-FFF2-40B4-BE49-F238E27FC236}">
                <a16:creationId xmlns:a16="http://schemas.microsoft.com/office/drawing/2014/main" id="{BE5FC5D6-6566-452C-98F0-84EC941D6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1"/>
            <a:ext cx="4745764" cy="457200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ЧАЙ С ЛИМОНОМ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0E769A49-142A-4609-BE8E-6594634053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8473" y="1319594"/>
            <a:ext cx="4745764" cy="4541456"/>
          </a:xfrm>
        </p:spPr>
        <p:txBody>
          <a:bodyPr>
            <a:noAutofit/>
          </a:bodyPr>
          <a:lstStyle/>
          <a:p>
            <a:pPr indent="9525">
              <a:spcAft>
                <a:spcPts val="0"/>
              </a:spcAft>
            </a:pPr>
            <a:r>
              <a:rPr lang="ru-RU" sz="2000" dirty="0">
                <a:solidFill>
                  <a:srgbClr val="742F8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Предварительно промытый теплой водой лимон, ошпаривают кипятком в течение 1-2 мин. </a:t>
            </a:r>
          </a:p>
          <a:p>
            <a:pPr indent="9525">
              <a:spcAft>
                <a:spcPts val="0"/>
              </a:spcAft>
            </a:pPr>
            <a:r>
              <a:rPr lang="ru-RU" sz="2000" dirty="0">
                <a:solidFill>
                  <a:srgbClr val="742F8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Лимон нарезают тонкими кружочками и кладут в стакан или чашку приготовленного чая с сахаром непосредственно перед отпуском.</a:t>
            </a:r>
          </a:p>
          <a:p>
            <a:pPr indent="9525">
              <a:spcAft>
                <a:spcPts val="0"/>
              </a:spcAft>
              <a:tabLst>
                <a:tab pos="3848100" algn="l"/>
              </a:tabLst>
            </a:pPr>
            <a:endParaRPr lang="ru-RU" sz="2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Объект 5">
            <a:extLst>
              <a:ext uri="{FF2B5EF4-FFF2-40B4-BE49-F238E27FC236}">
                <a16:creationId xmlns:a16="http://schemas.microsoft.com/office/drawing/2014/main" id="{8A612164-799E-4C25-B1ED-379F2805B0A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833813" y="1499813"/>
            <a:ext cx="6858000" cy="3858374"/>
          </a:xfrm>
          <a:prstGeom prst="rect">
            <a:avLst/>
          </a:prstGeom>
        </p:spPr>
      </p:pic>
      <p:sp>
        <p:nvSpPr>
          <p:cNvPr id="15" name="Нижний колонтитул 14">
            <a:extLst>
              <a:ext uri="{FF2B5EF4-FFF2-40B4-BE49-F238E27FC236}">
                <a16:creationId xmlns:a16="http://schemas.microsoft.com/office/drawing/2014/main" id="{639A103F-DEFD-457E-9A27-4103A2501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МАОУ НОШ №5</a:t>
            </a:r>
          </a:p>
        </p:txBody>
      </p:sp>
      <p:sp>
        <p:nvSpPr>
          <p:cNvPr id="16" name="Номер слайда 15">
            <a:extLst>
              <a:ext uri="{FF2B5EF4-FFF2-40B4-BE49-F238E27FC236}">
                <a16:creationId xmlns:a16="http://schemas.microsoft.com/office/drawing/2014/main" id="{07F60FB8-31F2-4116-8116-13A4F6BDB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186E4-E0F3-46C6-87B4-F1C5310EACBD}" type="slidenum">
              <a:rPr lang="ru-RU" smtClean="0"/>
              <a:t>8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7A2E96B-0A8B-DF1D-3D0E-23CCA51CF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4462" y="1044574"/>
            <a:ext cx="6101203" cy="436470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017961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>
            <a:extLst>
              <a:ext uri="{FF2B5EF4-FFF2-40B4-BE49-F238E27FC236}">
                <a16:creationId xmlns:a16="http://schemas.microsoft.com/office/drawing/2014/main" id="{BE5FC5D6-6566-452C-98F0-84EC941D6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1"/>
            <a:ext cx="4745764" cy="457200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0E769A49-142A-4609-BE8E-6594634053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8473" y="1319594"/>
            <a:ext cx="4745764" cy="4541456"/>
          </a:xfrm>
        </p:spPr>
        <p:txBody>
          <a:bodyPr>
            <a:noAutofit/>
          </a:bodyPr>
          <a:lstStyle/>
          <a:p>
            <a:pPr indent="9525">
              <a:spcAft>
                <a:spcPts val="0"/>
              </a:spcAft>
            </a:pPr>
            <a:r>
              <a:rPr lang="ru-RU" sz="2000" dirty="0">
                <a:solidFill>
                  <a:srgbClr val="742F8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Объект 5">
            <a:extLst>
              <a:ext uri="{FF2B5EF4-FFF2-40B4-BE49-F238E27FC236}">
                <a16:creationId xmlns:a16="http://schemas.microsoft.com/office/drawing/2014/main" id="{8A612164-799E-4C25-B1ED-379F2805B0A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833813" y="1499813"/>
            <a:ext cx="6858000" cy="3858374"/>
          </a:xfrm>
          <a:prstGeom prst="rect">
            <a:avLst/>
          </a:prstGeom>
        </p:spPr>
      </p:pic>
      <p:sp>
        <p:nvSpPr>
          <p:cNvPr id="15" name="Нижний колонтитул 14">
            <a:extLst>
              <a:ext uri="{FF2B5EF4-FFF2-40B4-BE49-F238E27FC236}">
                <a16:creationId xmlns:a16="http://schemas.microsoft.com/office/drawing/2014/main" id="{639A103F-DEFD-457E-9A27-4103A2501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МАОУ НОШ №5</a:t>
            </a:r>
          </a:p>
        </p:txBody>
      </p:sp>
      <p:sp>
        <p:nvSpPr>
          <p:cNvPr id="16" name="Номер слайда 15">
            <a:extLst>
              <a:ext uri="{FF2B5EF4-FFF2-40B4-BE49-F238E27FC236}">
                <a16:creationId xmlns:a16="http://schemas.microsoft.com/office/drawing/2014/main" id="{07F60FB8-31F2-4116-8116-13A4F6BDB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186E4-E0F3-46C6-87B4-F1C5310EACBD}" type="slidenum">
              <a:rPr lang="ru-RU" smtClean="0"/>
              <a:t>9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175037" y="445092"/>
            <a:ext cx="2262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АПЕЛЬСИН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7891" y="1498938"/>
            <a:ext cx="471637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Апельсин для детей – настоящий кладезь витаминов.</a:t>
            </a:r>
          </a:p>
          <a:p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его составе много глюкозы и фруктозы, сахарозы, витамин С, Е, В, биотин и аскорбиновая кислота.</a:t>
            </a:r>
          </a:p>
          <a:p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Кроме этого, в нем есть калий и магний, которые необходимы детям для полноценного развития и нормального роста.</a:t>
            </a:r>
          </a:p>
          <a:p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в нем присутствуют кальций, бор, железо, фосфор, медь, йод и натрий.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4270" y="1192321"/>
            <a:ext cx="6178765" cy="347555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437897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406</Words>
  <Application>Microsoft Macintosh PowerPoint</Application>
  <PresentationFormat>Широкоэкранный</PresentationFormat>
  <Paragraphs>69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Муниципальное автономное общеобразовательное учреждение  «Начальная общеобразовательная школа № 5»  Корсаковского муниципального округа Сахалинской области</vt:lpstr>
      <vt:lpstr>Презентация PowerPoint</vt:lpstr>
      <vt:lpstr>МЕНЮ</vt:lpstr>
      <vt:lpstr>Приготовление омлета</vt:lpstr>
      <vt:lpstr>ТРЕБОВАНИЯ К КАЧЕСТВУ ОМЛЕТА:</vt:lpstr>
      <vt:lpstr>ЧЕМ ПОЛЕЗЕН ОМЛЕТ</vt:lpstr>
      <vt:lpstr>ОГУРЦЫ</vt:lpstr>
      <vt:lpstr>ЧАЙ С ЛИМОНОМ</vt:lpstr>
      <vt:lpstr> 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Diana Tsoy</dc:creator>
  <cp:lastModifiedBy>Дмитрий Межевов</cp:lastModifiedBy>
  <cp:revision>25</cp:revision>
  <dcterms:created xsi:type="dcterms:W3CDTF">2023-08-23T02:47:09Z</dcterms:created>
  <dcterms:modified xsi:type="dcterms:W3CDTF">2025-04-09T22:57:55Z</dcterms:modified>
</cp:coreProperties>
</file>